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4400213" cy="8280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orgina Yasmin Sauzier" initials="GYS" lastIdx="1" clrIdx="0">
    <p:extLst>
      <p:ext uri="{19B8F6BF-5375-455C-9EA6-DF929625EA0E}">
        <p15:presenceInfo xmlns:p15="http://schemas.microsoft.com/office/powerpoint/2012/main" userId="S-1-5-21-1575696067-2727976938-3037691907-1351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2865" autoAdjust="0"/>
  </p:normalViewPr>
  <p:slideViewPr>
    <p:cSldViewPr snapToGrid="0">
      <p:cViewPr varScale="1">
        <p:scale>
          <a:sx n="85" d="100"/>
          <a:sy n="85" d="100"/>
        </p:scale>
        <p:origin x="7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3-10T16:29:33.049" idx="1">
    <p:pos x="10" y="10"/>
    <p:text>Heat maps showing the distribution of nitroglycerin on witness plates (a) on each side; (b) above and below the PVC pipe bomb device. Colour scale is normalized to the highest amount of nitroglycerin recovered. (*) denotes the top edge of plates surrounding the device.</p:text>
    <p:extLst>
      <p:ext uri="{C676402C-5697-4E1C-873F-D02D1690AC5C}">
        <p15:threadingInfo xmlns:p15="http://schemas.microsoft.com/office/powerpoint/2012/main" timeZoneBias="-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4E262-A51D-41F4-9FB5-1319DC6682A5}" type="datetimeFigureOut">
              <a:rPr lang="en-AU" smtClean="0"/>
              <a:t>5/06/2018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46125" y="1143000"/>
            <a:ext cx="5365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832D7-0A94-4CA8-AA5C-D3BE8B26B1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2252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Each square contains the same fill colour, with a transparency percentage applied corresponding to the relative percentage of </a:t>
            </a:r>
            <a:r>
              <a:rPr lang="en-AU" dirty="0" err="1"/>
              <a:t>nitroglycerin</a:t>
            </a:r>
            <a:r>
              <a:rPr lang="en-AU" dirty="0"/>
              <a:t> recovery (refer to “Explosives Data - Witness Plates” file).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832D7-0A94-4CA8-AA5C-D3BE8B26B104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242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Illustration of alpha-numeric system used to label individual samples obtained from each witness plate. (*) denotes the top edge of the plate.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832D7-0A94-4CA8-AA5C-D3BE8B26B104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9747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027" y="1355149"/>
            <a:ext cx="10800160" cy="2882806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4349128"/>
            <a:ext cx="10800160" cy="1999179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AEF4-5176-40AE-8393-D2375E104F7B}" type="datetimeFigureOut">
              <a:rPr lang="en-AU" smtClean="0"/>
              <a:t>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2813-DED8-40B4-AE54-75955B7639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608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AEF4-5176-40AE-8393-D2375E104F7B}" type="datetimeFigureOut">
              <a:rPr lang="en-AU" smtClean="0"/>
              <a:t>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2813-DED8-40B4-AE54-75955B7639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132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2" y="440855"/>
            <a:ext cx="3105046" cy="70172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440855"/>
            <a:ext cx="9135135" cy="70172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AEF4-5176-40AE-8393-D2375E104F7B}" type="datetimeFigureOut">
              <a:rPr lang="en-AU" smtClean="0"/>
              <a:t>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2813-DED8-40B4-AE54-75955B7639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763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AEF4-5176-40AE-8393-D2375E104F7B}" type="datetimeFigureOut">
              <a:rPr lang="en-AU" smtClean="0"/>
              <a:t>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2813-DED8-40B4-AE54-75955B7639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29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4" y="2064351"/>
            <a:ext cx="12420184" cy="3444416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4" y="5541352"/>
            <a:ext cx="12420184" cy="1811337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AEF4-5176-40AE-8393-D2375E104F7B}" type="datetimeFigureOut">
              <a:rPr lang="en-AU" smtClean="0"/>
              <a:t>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2813-DED8-40B4-AE54-75955B7639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639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2204273"/>
            <a:ext cx="6120091" cy="525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2204273"/>
            <a:ext cx="6120091" cy="525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AEF4-5176-40AE-8393-D2375E104F7B}" type="datetimeFigureOut">
              <a:rPr lang="en-AU" smtClean="0"/>
              <a:t>5/06/2018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2813-DED8-40B4-AE54-75955B7639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378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440855"/>
            <a:ext cx="12420184" cy="16004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1" y="2029849"/>
            <a:ext cx="6091965" cy="994797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1" y="3024646"/>
            <a:ext cx="6091965" cy="44487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8" y="2029849"/>
            <a:ext cx="6121966" cy="994797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8" y="3024646"/>
            <a:ext cx="6121966" cy="44487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AEF4-5176-40AE-8393-D2375E104F7B}" type="datetimeFigureOut">
              <a:rPr lang="en-AU" smtClean="0"/>
              <a:t>5/06/2018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2813-DED8-40B4-AE54-75955B7639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350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AEF4-5176-40AE-8393-D2375E104F7B}" type="datetimeFigureOut">
              <a:rPr lang="en-AU" smtClean="0"/>
              <a:t>5/06/2018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2813-DED8-40B4-AE54-75955B7639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706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AEF4-5176-40AE-8393-D2375E104F7B}" type="datetimeFigureOut">
              <a:rPr lang="en-AU" smtClean="0"/>
              <a:t>5/06/2018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2813-DED8-40B4-AE54-75955B7639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650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52027"/>
            <a:ext cx="4644443" cy="1932093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192225"/>
            <a:ext cx="7290108" cy="5884451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484120"/>
            <a:ext cx="4644443" cy="4602140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AEF4-5176-40AE-8393-D2375E104F7B}" type="datetimeFigureOut">
              <a:rPr lang="en-AU" smtClean="0"/>
              <a:t>5/06/2018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2813-DED8-40B4-AE54-75955B7639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9442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52027"/>
            <a:ext cx="4644443" cy="1932093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192225"/>
            <a:ext cx="7290108" cy="5884451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484120"/>
            <a:ext cx="4644443" cy="4602140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AEF4-5176-40AE-8393-D2375E104F7B}" type="datetimeFigureOut">
              <a:rPr lang="en-AU" smtClean="0"/>
              <a:t>5/06/2018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2813-DED8-40B4-AE54-75955B7639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959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440855"/>
            <a:ext cx="12420184" cy="1600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204273"/>
            <a:ext cx="12420184" cy="5253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7674704"/>
            <a:ext cx="3240048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6AEF4-5176-40AE-8393-D2375E104F7B}" type="datetimeFigureOut">
              <a:rPr lang="en-AU" smtClean="0"/>
              <a:t>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7674704"/>
            <a:ext cx="4860072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7674704"/>
            <a:ext cx="3240048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22813-DED8-40B4-AE54-75955B7639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389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18607"/>
              </p:ext>
            </p:extLst>
          </p:nvPr>
        </p:nvGraphicFramePr>
        <p:xfrm>
          <a:off x="1099257" y="2941598"/>
          <a:ext cx="1635924" cy="1496870"/>
        </p:xfrm>
        <a:graphic>
          <a:graphicData uri="http://schemas.openxmlformats.org/drawingml/2006/table">
            <a:tbl>
              <a:tblPr firstRow="1" firstCol="1" bandRow="1"/>
              <a:tblGrid>
                <a:gridCol w="408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8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5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4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968650"/>
              </p:ext>
            </p:extLst>
          </p:nvPr>
        </p:nvGraphicFramePr>
        <p:xfrm>
          <a:off x="3159446" y="1250486"/>
          <a:ext cx="1635924" cy="1496870"/>
        </p:xfrm>
        <a:graphic>
          <a:graphicData uri="http://schemas.openxmlformats.org/drawingml/2006/table">
            <a:tbl>
              <a:tblPr firstRow="1" firstCol="1" bandRow="1"/>
              <a:tblGrid>
                <a:gridCol w="408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8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5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4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40579"/>
              </p:ext>
            </p:extLst>
          </p:nvPr>
        </p:nvGraphicFramePr>
        <p:xfrm>
          <a:off x="5230369" y="2951392"/>
          <a:ext cx="1635923" cy="1496870"/>
        </p:xfrm>
        <a:graphic>
          <a:graphicData uri="http://schemas.openxmlformats.org/drawingml/2006/table">
            <a:tbl>
              <a:tblPr firstRow="1" firstCol="1" bandRow="1"/>
              <a:tblGrid>
                <a:gridCol w="390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8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5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4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382629"/>
              </p:ext>
            </p:extLst>
          </p:nvPr>
        </p:nvGraphicFramePr>
        <p:xfrm>
          <a:off x="3177768" y="4560771"/>
          <a:ext cx="1635924" cy="1496870"/>
        </p:xfrm>
        <a:graphic>
          <a:graphicData uri="http://schemas.openxmlformats.org/drawingml/2006/table">
            <a:tbl>
              <a:tblPr firstRow="1" firstCol="1" bandRow="1"/>
              <a:tblGrid>
                <a:gridCol w="408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8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5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4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833637" y="913526"/>
            <a:ext cx="330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48574" y="3517879"/>
            <a:ext cx="330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22366" y="3517879"/>
            <a:ext cx="330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51959" y="6015041"/>
            <a:ext cx="330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3134615" y="2903241"/>
            <a:ext cx="1685587" cy="1078180"/>
            <a:chOff x="6357314" y="3550010"/>
            <a:chExt cx="1685587" cy="1078180"/>
          </a:xfrm>
        </p:grpSpPr>
        <p:sp>
          <p:nvSpPr>
            <p:cNvPr id="22" name="Rounded Rectangle 21"/>
            <p:cNvSpPr/>
            <p:nvPr/>
          </p:nvSpPr>
          <p:spPr>
            <a:xfrm>
              <a:off x="6357314" y="4066718"/>
              <a:ext cx="228665" cy="56147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4133" tIns="42067" rIns="84133" bIns="4206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 sz="1656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7814236" y="4066718"/>
              <a:ext cx="228665" cy="56147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4133" tIns="42067" rIns="84133" bIns="4206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 sz="1656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585979" y="4164649"/>
              <a:ext cx="1228257" cy="38519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4133" tIns="42067" rIns="84133" bIns="4206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 sz="1656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7250989" y="3597018"/>
              <a:ext cx="371366" cy="418920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6872601" y="3550010"/>
              <a:ext cx="239104" cy="488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576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</a:p>
          </p:txBody>
        </p:sp>
      </p:grpSp>
      <p:sp>
        <p:nvSpPr>
          <p:cNvPr id="39" name="Rectangle 38"/>
          <p:cNvSpPr/>
          <p:nvPr/>
        </p:nvSpPr>
        <p:spPr>
          <a:xfrm>
            <a:off x="2571798" y="6641883"/>
            <a:ext cx="6689521" cy="417767"/>
          </a:xfrm>
          <a:prstGeom prst="rect">
            <a:avLst/>
          </a:prstGeom>
          <a:gradFill flip="none" rotWithShape="1">
            <a:gsLst>
              <a:gs pos="25000">
                <a:srgbClr val="FF0000">
                  <a:alpha val="75000"/>
                </a:srgbClr>
              </a:gs>
              <a:gs pos="75000">
                <a:srgbClr val="FF0000">
                  <a:alpha val="25000"/>
                </a:srgbClr>
              </a:gs>
              <a:gs pos="50000">
                <a:srgbClr val="FF0000">
                  <a:alpha val="50000"/>
                </a:srgbClr>
              </a:gs>
              <a:gs pos="0">
                <a:srgbClr val="FF0000"/>
              </a:gs>
              <a:gs pos="100000">
                <a:srgbClr val="FF0000">
                  <a:alpha val="0"/>
                </a:srgbClr>
              </a:gs>
            </a:gsLst>
            <a:lin ang="0" scaled="1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133" tIns="42067" rIns="84133" bIns="4206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656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761161"/>
              </p:ext>
            </p:extLst>
          </p:nvPr>
        </p:nvGraphicFramePr>
        <p:xfrm>
          <a:off x="9065869" y="1250486"/>
          <a:ext cx="1635924" cy="1496870"/>
        </p:xfrm>
        <a:graphic>
          <a:graphicData uri="http://schemas.openxmlformats.org/drawingml/2006/table">
            <a:tbl>
              <a:tblPr firstRow="1" firstCol="1" bandRow="1"/>
              <a:tblGrid>
                <a:gridCol w="408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8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5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4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648205"/>
              </p:ext>
            </p:extLst>
          </p:nvPr>
        </p:nvGraphicFramePr>
        <p:xfrm>
          <a:off x="9044133" y="4560771"/>
          <a:ext cx="1635924" cy="1496870"/>
        </p:xfrm>
        <a:graphic>
          <a:graphicData uri="http://schemas.openxmlformats.org/drawingml/2006/table">
            <a:tbl>
              <a:tblPr firstRow="1" firstCol="1" bandRow="1"/>
              <a:tblGrid>
                <a:gridCol w="408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8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5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4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00" marR="6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8994470" y="2923620"/>
            <a:ext cx="1685587" cy="1078180"/>
            <a:chOff x="6357314" y="3550010"/>
            <a:chExt cx="1685587" cy="1078180"/>
          </a:xfrm>
        </p:grpSpPr>
        <p:sp>
          <p:nvSpPr>
            <p:cNvPr id="55" name="Rounded Rectangle 54"/>
            <p:cNvSpPr/>
            <p:nvPr/>
          </p:nvSpPr>
          <p:spPr>
            <a:xfrm>
              <a:off x="6357314" y="4066718"/>
              <a:ext cx="228665" cy="56147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4133" tIns="42067" rIns="84133" bIns="4206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 sz="1656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7814236" y="4066718"/>
              <a:ext cx="228665" cy="56147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4133" tIns="42067" rIns="84133" bIns="4206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 sz="1656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585979" y="4164649"/>
              <a:ext cx="1228257" cy="38519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4133" tIns="42067" rIns="84133" bIns="4206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 sz="1656"/>
            </a:p>
          </p:txBody>
        </p: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7250989" y="3597018"/>
              <a:ext cx="371366" cy="418920"/>
            </a:xfrm>
            <a:prstGeom prst="rect">
              <a:avLst/>
            </a:prstGeom>
          </p:spPr>
        </p:pic>
        <p:sp>
          <p:nvSpPr>
            <p:cNvPr id="59" name="TextBox 58"/>
            <p:cNvSpPr txBox="1"/>
            <p:nvPr/>
          </p:nvSpPr>
          <p:spPr>
            <a:xfrm>
              <a:off x="6872601" y="3550010"/>
              <a:ext cx="239104" cy="488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576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761331" y="1157888"/>
            <a:ext cx="954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191011" y="1157888"/>
            <a:ext cx="954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2927768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094862"/>
              </p:ext>
            </p:extLst>
          </p:nvPr>
        </p:nvGraphicFramePr>
        <p:xfrm>
          <a:off x="3910937" y="1321193"/>
          <a:ext cx="6764680" cy="6189680"/>
        </p:xfrm>
        <a:graphic>
          <a:graphicData uri="http://schemas.openxmlformats.org/drawingml/2006/table">
            <a:tbl>
              <a:tblPr firstRow="1" firstCol="1" bandRow="1"/>
              <a:tblGrid>
                <a:gridCol w="1691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1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1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1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92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4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</a:t>
                      </a:r>
                    </a:p>
                  </a:txBody>
                  <a:tcPr marL="260924" marR="2609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4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</a:t>
                      </a:r>
                    </a:p>
                  </a:txBody>
                  <a:tcPr marL="260924" marR="2609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4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</a:t>
                      </a:r>
                    </a:p>
                  </a:txBody>
                  <a:tcPr marL="260924" marR="2609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4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A4</a:t>
                      </a:r>
                    </a:p>
                  </a:txBody>
                  <a:tcPr marL="260924" marR="2609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27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4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B1</a:t>
                      </a:r>
                    </a:p>
                  </a:txBody>
                  <a:tcPr marL="260924" marR="2609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4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B2</a:t>
                      </a:r>
                    </a:p>
                  </a:txBody>
                  <a:tcPr marL="260924" marR="2609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4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B3</a:t>
                      </a:r>
                    </a:p>
                  </a:txBody>
                  <a:tcPr marL="260924" marR="2609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4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B4</a:t>
                      </a:r>
                    </a:p>
                  </a:txBody>
                  <a:tcPr marL="260924" marR="2609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2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4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C1</a:t>
                      </a:r>
                    </a:p>
                  </a:txBody>
                  <a:tcPr marL="260924" marR="2609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4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C2</a:t>
                      </a:r>
                    </a:p>
                  </a:txBody>
                  <a:tcPr marL="260924" marR="2609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4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C3</a:t>
                      </a:r>
                    </a:p>
                  </a:txBody>
                  <a:tcPr marL="260924" marR="2609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4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C4</a:t>
                      </a:r>
                    </a:p>
                  </a:txBody>
                  <a:tcPr marL="260924" marR="2609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27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4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D1</a:t>
                      </a:r>
                    </a:p>
                  </a:txBody>
                  <a:tcPr marL="260924" marR="2609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4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D2</a:t>
                      </a:r>
                    </a:p>
                  </a:txBody>
                  <a:tcPr marL="260924" marR="2609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4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</a:t>
                      </a:r>
                    </a:p>
                  </a:txBody>
                  <a:tcPr marL="260924" marR="2609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4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D4</a:t>
                      </a:r>
                    </a:p>
                  </a:txBody>
                  <a:tcPr marL="260924" marR="2609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2C8AFB82-D224-4E1B-AD94-DD901D85B95B}"/>
              </a:ext>
            </a:extLst>
          </p:cNvPr>
          <p:cNvSpPr txBox="1"/>
          <p:nvPr/>
        </p:nvSpPr>
        <p:spPr>
          <a:xfrm>
            <a:off x="7128206" y="548899"/>
            <a:ext cx="330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642829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83</Words>
  <Application>Microsoft Office PowerPoint</Application>
  <PresentationFormat>Custom</PresentationFormat>
  <Paragraphs>118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Curtin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Georgina Yasmin Sauzier</dc:creator>
  <cp:lastModifiedBy>Georgina Sauzier</cp:lastModifiedBy>
  <cp:revision>11</cp:revision>
  <dcterms:created xsi:type="dcterms:W3CDTF">2016-03-10T07:41:11Z</dcterms:created>
  <dcterms:modified xsi:type="dcterms:W3CDTF">2018-06-05T07:53:19Z</dcterms:modified>
</cp:coreProperties>
</file>